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2" r:id="rId6"/>
    <p:sldId id="260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E443DC6-4FB4-A21D-4847-868B56D84EA3}" v="297" dt="2024-03-21T23:46:55.6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10" Type="http://schemas.openxmlformats.org/officeDocument/2006/relationships/image" Target="../media/image11.svg"/><Relationship Id="rId4" Type="http://schemas.openxmlformats.org/officeDocument/2006/relationships/image" Target="../media/image5.svg"/><Relationship Id="rId9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9CB137B-3BD7-491B-BB57-D8EE53F8D9AF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A459C2A-381C-43BB-A1AA-1E0E14271C98}">
      <dgm:prSet/>
      <dgm:spPr/>
      <dgm:t>
        <a:bodyPr/>
        <a:lstStyle/>
        <a:p>
          <a:r>
            <a:rPr lang="pt-BR" b="1"/>
            <a:t>IU bem projetada;</a:t>
          </a:r>
          <a:endParaRPr lang="en-US"/>
        </a:p>
      </dgm:t>
    </dgm:pt>
    <dgm:pt modelId="{4DC3F8DB-6D5B-4CA8-80DC-E91EB9C76951}" type="parTrans" cxnId="{A77BF1EB-343C-4ADC-B077-792E7D66722C}">
      <dgm:prSet/>
      <dgm:spPr/>
      <dgm:t>
        <a:bodyPr/>
        <a:lstStyle/>
        <a:p>
          <a:endParaRPr lang="en-US"/>
        </a:p>
      </dgm:t>
    </dgm:pt>
    <dgm:pt modelId="{6402BFE2-653B-4E19-B9FC-7093A586DCED}" type="sibTrans" cxnId="{A77BF1EB-343C-4ADC-B077-792E7D66722C}">
      <dgm:prSet/>
      <dgm:spPr/>
      <dgm:t>
        <a:bodyPr/>
        <a:lstStyle/>
        <a:p>
          <a:endParaRPr lang="en-US"/>
        </a:p>
      </dgm:t>
    </dgm:pt>
    <dgm:pt modelId="{2C3D7BE0-AF18-4356-8411-BEDF2DFAB067}">
      <dgm:prSet/>
      <dgm:spPr/>
      <dgm:t>
        <a:bodyPr/>
        <a:lstStyle/>
        <a:p>
          <a:r>
            <a:rPr lang="pt-BR" b="1"/>
            <a:t>Tempo de carregamento rápido;</a:t>
          </a:r>
          <a:endParaRPr lang="en-US"/>
        </a:p>
      </dgm:t>
    </dgm:pt>
    <dgm:pt modelId="{2C45ED90-49EF-4ED3-A1AF-28FBA69178AD}" type="parTrans" cxnId="{C43213BB-2A86-47FD-8932-3F9D25734CE8}">
      <dgm:prSet/>
      <dgm:spPr/>
      <dgm:t>
        <a:bodyPr/>
        <a:lstStyle/>
        <a:p>
          <a:endParaRPr lang="en-US"/>
        </a:p>
      </dgm:t>
    </dgm:pt>
    <dgm:pt modelId="{D9DA3100-F861-4E7B-80E2-F5670B39B9FA}" type="sibTrans" cxnId="{C43213BB-2A86-47FD-8932-3F9D25734CE8}">
      <dgm:prSet/>
      <dgm:spPr/>
      <dgm:t>
        <a:bodyPr/>
        <a:lstStyle/>
        <a:p>
          <a:endParaRPr lang="en-US"/>
        </a:p>
      </dgm:t>
    </dgm:pt>
    <dgm:pt modelId="{05DA69D4-A9B1-471A-AEE4-3F096EBBCCA6}">
      <dgm:prSet/>
      <dgm:spPr/>
      <dgm:t>
        <a:bodyPr/>
        <a:lstStyle/>
        <a:p>
          <a:r>
            <a:rPr lang="pt-BR" b="1"/>
            <a:t>Proteção de dados forte;</a:t>
          </a:r>
          <a:endParaRPr lang="en-US"/>
        </a:p>
      </dgm:t>
    </dgm:pt>
    <dgm:pt modelId="{14D15027-8A2C-4BEC-9F07-3BC4D8EA3548}" type="parTrans" cxnId="{3D072D31-B082-48DF-A98A-B7B04B8ED80F}">
      <dgm:prSet/>
      <dgm:spPr/>
      <dgm:t>
        <a:bodyPr/>
        <a:lstStyle/>
        <a:p>
          <a:endParaRPr lang="en-US"/>
        </a:p>
      </dgm:t>
    </dgm:pt>
    <dgm:pt modelId="{EB1F4DD6-139A-4672-8CFF-6D702ABEA88D}" type="sibTrans" cxnId="{3D072D31-B082-48DF-A98A-B7B04B8ED80F}">
      <dgm:prSet/>
      <dgm:spPr/>
      <dgm:t>
        <a:bodyPr/>
        <a:lstStyle/>
        <a:p>
          <a:endParaRPr lang="en-US"/>
        </a:p>
      </dgm:t>
    </dgm:pt>
    <dgm:pt modelId="{AB00DCAF-AB38-4865-9975-4921CA9021D7}">
      <dgm:prSet/>
      <dgm:spPr/>
      <dgm:t>
        <a:bodyPr/>
        <a:lstStyle/>
        <a:p>
          <a:r>
            <a:rPr lang="pt-BR" b="1"/>
            <a:t>Excelente suporte ao usuário;</a:t>
          </a:r>
          <a:endParaRPr lang="en-US"/>
        </a:p>
      </dgm:t>
    </dgm:pt>
    <dgm:pt modelId="{FC1433E2-5124-424D-A0DE-B3C0719CE593}" type="parTrans" cxnId="{157CF77D-F462-4014-83E5-47FA439E1FBB}">
      <dgm:prSet/>
      <dgm:spPr/>
      <dgm:t>
        <a:bodyPr/>
        <a:lstStyle/>
        <a:p>
          <a:endParaRPr lang="en-US"/>
        </a:p>
      </dgm:t>
    </dgm:pt>
    <dgm:pt modelId="{E9B524E7-A3C1-4B4F-A010-B5F2660B63A1}" type="sibTrans" cxnId="{157CF77D-F462-4014-83E5-47FA439E1FBB}">
      <dgm:prSet/>
      <dgm:spPr/>
      <dgm:t>
        <a:bodyPr/>
        <a:lstStyle/>
        <a:p>
          <a:endParaRPr lang="en-US"/>
        </a:p>
      </dgm:t>
    </dgm:pt>
    <dgm:pt modelId="{6A9D1C59-8E64-4774-BD12-36A853B81C4B}">
      <dgm:prSet/>
      <dgm:spPr/>
      <dgm:t>
        <a:bodyPr/>
        <a:lstStyle/>
        <a:p>
          <a:r>
            <a:rPr lang="pt-BR" b="1"/>
            <a:t>Integrações internas.</a:t>
          </a:r>
          <a:endParaRPr lang="en-US"/>
        </a:p>
      </dgm:t>
    </dgm:pt>
    <dgm:pt modelId="{2F5682D6-18A3-4864-98B1-42EF5F706C64}" type="parTrans" cxnId="{B88829AF-729E-4F10-BA05-5B544DC1F24B}">
      <dgm:prSet/>
      <dgm:spPr/>
      <dgm:t>
        <a:bodyPr/>
        <a:lstStyle/>
        <a:p>
          <a:endParaRPr lang="en-US"/>
        </a:p>
      </dgm:t>
    </dgm:pt>
    <dgm:pt modelId="{DA33CD81-5A15-4C68-9EB9-EDD8D8DEC351}" type="sibTrans" cxnId="{B88829AF-729E-4F10-BA05-5B544DC1F24B}">
      <dgm:prSet/>
      <dgm:spPr/>
      <dgm:t>
        <a:bodyPr/>
        <a:lstStyle/>
        <a:p>
          <a:endParaRPr lang="en-US"/>
        </a:p>
      </dgm:t>
    </dgm:pt>
    <dgm:pt modelId="{797C2346-0596-4F56-9597-F92FC31C5796}" type="pres">
      <dgm:prSet presAssocID="{79CB137B-3BD7-491B-BB57-D8EE53F8D9AF}" presName="root" presStyleCnt="0">
        <dgm:presLayoutVars>
          <dgm:dir/>
          <dgm:resizeHandles val="exact"/>
        </dgm:presLayoutVars>
      </dgm:prSet>
      <dgm:spPr/>
    </dgm:pt>
    <dgm:pt modelId="{226585DE-B087-46F6-884B-3647C9B68030}" type="pres">
      <dgm:prSet presAssocID="{DA459C2A-381C-43BB-A1AA-1E0E14271C98}" presName="compNode" presStyleCnt="0"/>
      <dgm:spPr/>
    </dgm:pt>
    <dgm:pt modelId="{D5E23D75-5CB6-4BDD-A641-45FBD01B3A35}" type="pres">
      <dgm:prSet presAssocID="{DA459C2A-381C-43BB-A1AA-1E0E14271C98}" presName="bgRect" presStyleLbl="bgShp" presStyleIdx="0" presStyleCnt="5"/>
      <dgm:spPr/>
    </dgm:pt>
    <dgm:pt modelId="{47F586A3-4F2C-4225-8228-DAA8CD7C2485}" type="pres">
      <dgm:prSet presAssocID="{DA459C2A-381C-43BB-A1AA-1E0E14271C9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CC6FC5B5-F338-4241-BD28-9BE4A6A7174C}" type="pres">
      <dgm:prSet presAssocID="{DA459C2A-381C-43BB-A1AA-1E0E14271C98}" presName="spaceRect" presStyleCnt="0"/>
      <dgm:spPr/>
    </dgm:pt>
    <dgm:pt modelId="{F677CE09-B80D-42C5-B51A-55C979ACE765}" type="pres">
      <dgm:prSet presAssocID="{DA459C2A-381C-43BB-A1AA-1E0E14271C98}" presName="parTx" presStyleLbl="revTx" presStyleIdx="0" presStyleCnt="5">
        <dgm:presLayoutVars>
          <dgm:chMax val="0"/>
          <dgm:chPref val="0"/>
        </dgm:presLayoutVars>
      </dgm:prSet>
      <dgm:spPr/>
    </dgm:pt>
    <dgm:pt modelId="{191BFDB3-4626-4901-9D7E-6FF17F88110D}" type="pres">
      <dgm:prSet presAssocID="{6402BFE2-653B-4E19-B9FC-7093A586DCED}" presName="sibTrans" presStyleCnt="0"/>
      <dgm:spPr/>
    </dgm:pt>
    <dgm:pt modelId="{8939D54C-4F49-4FB5-A302-796382D3E64A}" type="pres">
      <dgm:prSet presAssocID="{2C3D7BE0-AF18-4356-8411-BEDF2DFAB067}" presName="compNode" presStyleCnt="0"/>
      <dgm:spPr/>
    </dgm:pt>
    <dgm:pt modelId="{7B07D1F5-178B-4EAD-B0AC-AFC021E2DF52}" type="pres">
      <dgm:prSet presAssocID="{2C3D7BE0-AF18-4356-8411-BEDF2DFAB067}" presName="bgRect" presStyleLbl="bgShp" presStyleIdx="1" presStyleCnt="5"/>
      <dgm:spPr/>
    </dgm:pt>
    <dgm:pt modelId="{9C5A87C2-FB5B-482D-8895-4F4C319B36F4}" type="pres">
      <dgm:prSet presAssocID="{2C3D7BE0-AF18-4356-8411-BEDF2DFAB067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ronômetro"/>
        </a:ext>
      </dgm:extLst>
    </dgm:pt>
    <dgm:pt modelId="{B0233E1B-D011-4895-99A2-4CE3208EDEEC}" type="pres">
      <dgm:prSet presAssocID="{2C3D7BE0-AF18-4356-8411-BEDF2DFAB067}" presName="spaceRect" presStyleCnt="0"/>
      <dgm:spPr/>
    </dgm:pt>
    <dgm:pt modelId="{B3E39B2E-91A3-4CC9-A1DD-0CB18C9A96C4}" type="pres">
      <dgm:prSet presAssocID="{2C3D7BE0-AF18-4356-8411-BEDF2DFAB067}" presName="parTx" presStyleLbl="revTx" presStyleIdx="1" presStyleCnt="5">
        <dgm:presLayoutVars>
          <dgm:chMax val="0"/>
          <dgm:chPref val="0"/>
        </dgm:presLayoutVars>
      </dgm:prSet>
      <dgm:spPr/>
    </dgm:pt>
    <dgm:pt modelId="{3BA252B9-68D0-4961-BA53-49D09B7E357E}" type="pres">
      <dgm:prSet presAssocID="{D9DA3100-F861-4E7B-80E2-F5670B39B9FA}" presName="sibTrans" presStyleCnt="0"/>
      <dgm:spPr/>
    </dgm:pt>
    <dgm:pt modelId="{E5EDF315-1516-410A-845F-7AAD7FC159B8}" type="pres">
      <dgm:prSet presAssocID="{05DA69D4-A9B1-471A-AEE4-3F096EBBCCA6}" presName="compNode" presStyleCnt="0"/>
      <dgm:spPr/>
    </dgm:pt>
    <dgm:pt modelId="{FACD0E0C-F147-4372-BD12-A10AD5A32747}" type="pres">
      <dgm:prSet presAssocID="{05DA69D4-A9B1-471A-AEE4-3F096EBBCCA6}" presName="bgRect" presStyleLbl="bgShp" presStyleIdx="2" presStyleCnt="5"/>
      <dgm:spPr/>
    </dgm:pt>
    <dgm:pt modelId="{D9FC8090-49D6-44EB-9748-6E1D15BAEB94}" type="pres">
      <dgm:prSet presAssocID="{05DA69D4-A9B1-471A-AEE4-3F096EBBCCA6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loqueio"/>
        </a:ext>
      </dgm:extLst>
    </dgm:pt>
    <dgm:pt modelId="{E5D3C198-62BC-406E-B052-932363C74EBD}" type="pres">
      <dgm:prSet presAssocID="{05DA69D4-A9B1-471A-AEE4-3F096EBBCCA6}" presName="spaceRect" presStyleCnt="0"/>
      <dgm:spPr/>
    </dgm:pt>
    <dgm:pt modelId="{87068289-F26F-48EB-9DE0-DE2DACD02EEB}" type="pres">
      <dgm:prSet presAssocID="{05DA69D4-A9B1-471A-AEE4-3F096EBBCCA6}" presName="parTx" presStyleLbl="revTx" presStyleIdx="2" presStyleCnt="5">
        <dgm:presLayoutVars>
          <dgm:chMax val="0"/>
          <dgm:chPref val="0"/>
        </dgm:presLayoutVars>
      </dgm:prSet>
      <dgm:spPr/>
    </dgm:pt>
    <dgm:pt modelId="{2B7E705C-FB51-4587-87C3-2E1100912FED}" type="pres">
      <dgm:prSet presAssocID="{EB1F4DD6-139A-4672-8CFF-6D702ABEA88D}" presName="sibTrans" presStyleCnt="0"/>
      <dgm:spPr/>
    </dgm:pt>
    <dgm:pt modelId="{F4681343-927E-4361-98CB-223280479516}" type="pres">
      <dgm:prSet presAssocID="{AB00DCAF-AB38-4865-9975-4921CA9021D7}" presName="compNode" presStyleCnt="0"/>
      <dgm:spPr/>
    </dgm:pt>
    <dgm:pt modelId="{1AC3CDFF-18C8-4E41-B100-528585333AC0}" type="pres">
      <dgm:prSet presAssocID="{AB00DCAF-AB38-4865-9975-4921CA9021D7}" presName="bgRect" presStyleLbl="bgShp" presStyleIdx="3" presStyleCnt="5"/>
      <dgm:spPr/>
    </dgm:pt>
    <dgm:pt modelId="{08002E82-3B08-43B4-942B-AA8ED5B89162}" type="pres">
      <dgm:prSet presAssocID="{AB00DCAF-AB38-4865-9975-4921CA9021D7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64750DCD-C904-4A0C-B341-7157F3150741}" type="pres">
      <dgm:prSet presAssocID="{AB00DCAF-AB38-4865-9975-4921CA9021D7}" presName="spaceRect" presStyleCnt="0"/>
      <dgm:spPr/>
    </dgm:pt>
    <dgm:pt modelId="{659179F3-13CC-4C05-A306-24D8BE3B7939}" type="pres">
      <dgm:prSet presAssocID="{AB00DCAF-AB38-4865-9975-4921CA9021D7}" presName="parTx" presStyleLbl="revTx" presStyleIdx="3" presStyleCnt="5">
        <dgm:presLayoutVars>
          <dgm:chMax val="0"/>
          <dgm:chPref val="0"/>
        </dgm:presLayoutVars>
      </dgm:prSet>
      <dgm:spPr/>
    </dgm:pt>
    <dgm:pt modelId="{F28E6546-80A4-49D7-83B5-4C5171926F1A}" type="pres">
      <dgm:prSet presAssocID="{E9B524E7-A3C1-4B4F-A010-B5F2660B63A1}" presName="sibTrans" presStyleCnt="0"/>
      <dgm:spPr/>
    </dgm:pt>
    <dgm:pt modelId="{FD7D7464-A5DA-4AA4-8EB1-E27E391F531B}" type="pres">
      <dgm:prSet presAssocID="{6A9D1C59-8E64-4774-BD12-36A853B81C4B}" presName="compNode" presStyleCnt="0"/>
      <dgm:spPr/>
    </dgm:pt>
    <dgm:pt modelId="{0A3A989E-58D1-4ADF-B3BD-26E6735BC291}" type="pres">
      <dgm:prSet presAssocID="{6A9D1C59-8E64-4774-BD12-36A853B81C4B}" presName="bgRect" presStyleLbl="bgShp" presStyleIdx="4" presStyleCnt="5"/>
      <dgm:spPr/>
    </dgm:pt>
    <dgm:pt modelId="{802BBBFE-E3C0-4B55-BF30-D3B8EE9B6A96}" type="pres">
      <dgm:prSet presAssocID="{6A9D1C59-8E64-4774-BD12-36A853B81C4B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Engrenagens"/>
        </a:ext>
      </dgm:extLst>
    </dgm:pt>
    <dgm:pt modelId="{B11BD29E-FA10-410C-BB7B-115833DBC018}" type="pres">
      <dgm:prSet presAssocID="{6A9D1C59-8E64-4774-BD12-36A853B81C4B}" presName="spaceRect" presStyleCnt="0"/>
      <dgm:spPr/>
    </dgm:pt>
    <dgm:pt modelId="{0748A8B0-BECB-4DD3-9EC8-D7570EA8E064}" type="pres">
      <dgm:prSet presAssocID="{6A9D1C59-8E64-4774-BD12-36A853B81C4B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3D072D31-B082-48DF-A98A-B7B04B8ED80F}" srcId="{79CB137B-3BD7-491B-BB57-D8EE53F8D9AF}" destId="{05DA69D4-A9B1-471A-AEE4-3F096EBBCCA6}" srcOrd="2" destOrd="0" parTransId="{14D15027-8A2C-4BEC-9F07-3BC4D8EA3548}" sibTransId="{EB1F4DD6-139A-4672-8CFF-6D702ABEA88D}"/>
    <dgm:cxn modelId="{275CFD7A-5EE1-4309-911E-6F02C315C382}" type="presOf" srcId="{AB00DCAF-AB38-4865-9975-4921CA9021D7}" destId="{659179F3-13CC-4C05-A306-24D8BE3B7939}" srcOrd="0" destOrd="0" presId="urn:microsoft.com/office/officeart/2018/2/layout/IconVerticalSolidList"/>
    <dgm:cxn modelId="{157CF77D-F462-4014-83E5-47FA439E1FBB}" srcId="{79CB137B-3BD7-491B-BB57-D8EE53F8D9AF}" destId="{AB00DCAF-AB38-4865-9975-4921CA9021D7}" srcOrd="3" destOrd="0" parTransId="{FC1433E2-5124-424D-A0DE-B3C0719CE593}" sibTransId="{E9B524E7-A3C1-4B4F-A010-B5F2660B63A1}"/>
    <dgm:cxn modelId="{19550993-2F77-41D3-9303-45E5FAC71269}" type="presOf" srcId="{79CB137B-3BD7-491B-BB57-D8EE53F8D9AF}" destId="{797C2346-0596-4F56-9597-F92FC31C5796}" srcOrd="0" destOrd="0" presId="urn:microsoft.com/office/officeart/2018/2/layout/IconVerticalSolidList"/>
    <dgm:cxn modelId="{B88829AF-729E-4F10-BA05-5B544DC1F24B}" srcId="{79CB137B-3BD7-491B-BB57-D8EE53F8D9AF}" destId="{6A9D1C59-8E64-4774-BD12-36A853B81C4B}" srcOrd="4" destOrd="0" parTransId="{2F5682D6-18A3-4864-98B1-42EF5F706C64}" sibTransId="{DA33CD81-5A15-4C68-9EB9-EDD8D8DEC351}"/>
    <dgm:cxn modelId="{2E658EB6-2042-4033-AC36-2153DBF43FB6}" type="presOf" srcId="{05DA69D4-A9B1-471A-AEE4-3F096EBBCCA6}" destId="{87068289-F26F-48EB-9DE0-DE2DACD02EEB}" srcOrd="0" destOrd="0" presId="urn:microsoft.com/office/officeart/2018/2/layout/IconVerticalSolidList"/>
    <dgm:cxn modelId="{C43213BB-2A86-47FD-8932-3F9D25734CE8}" srcId="{79CB137B-3BD7-491B-BB57-D8EE53F8D9AF}" destId="{2C3D7BE0-AF18-4356-8411-BEDF2DFAB067}" srcOrd="1" destOrd="0" parTransId="{2C45ED90-49EF-4ED3-A1AF-28FBA69178AD}" sibTransId="{D9DA3100-F861-4E7B-80E2-F5670B39B9FA}"/>
    <dgm:cxn modelId="{5BCEC3C0-C0B5-4BF9-99AB-E1F42BA58EDB}" type="presOf" srcId="{6A9D1C59-8E64-4774-BD12-36A853B81C4B}" destId="{0748A8B0-BECB-4DD3-9EC8-D7570EA8E064}" srcOrd="0" destOrd="0" presId="urn:microsoft.com/office/officeart/2018/2/layout/IconVerticalSolidList"/>
    <dgm:cxn modelId="{822CD7DA-EB9C-4EFD-AF66-C4869CC46C4C}" type="presOf" srcId="{DA459C2A-381C-43BB-A1AA-1E0E14271C98}" destId="{F677CE09-B80D-42C5-B51A-55C979ACE765}" srcOrd="0" destOrd="0" presId="urn:microsoft.com/office/officeart/2018/2/layout/IconVerticalSolidList"/>
    <dgm:cxn modelId="{D7FD1CE5-47C4-42E5-BE77-57A0C3071303}" type="presOf" srcId="{2C3D7BE0-AF18-4356-8411-BEDF2DFAB067}" destId="{B3E39B2E-91A3-4CC9-A1DD-0CB18C9A96C4}" srcOrd="0" destOrd="0" presId="urn:microsoft.com/office/officeart/2018/2/layout/IconVerticalSolidList"/>
    <dgm:cxn modelId="{A77BF1EB-343C-4ADC-B077-792E7D66722C}" srcId="{79CB137B-3BD7-491B-BB57-D8EE53F8D9AF}" destId="{DA459C2A-381C-43BB-A1AA-1E0E14271C98}" srcOrd="0" destOrd="0" parTransId="{4DC3F8DB-6D5B-4CA8-80DC-E91EB9C76951}" sibTransId="{6402BFE2-653B-4E19-B9FC-7093A586DCED}"/>
    <dgm:cxn modelId="{B8AE3927-1B54-4D38-8D8C-46AB6610E347}" type="presParOf" srcId="{797C2346-0596-4F56-9597-F92FC31C5796}" destId="{226585DE-B087-46F6-884B-3647C9B68030}" srcOrd="0" destOrd="0" presId="urn:microsoft.com/office/officeart/2018/2/layout/IconVerticalSolidList"/>
    <dgm:cxn modelId="{5846E4E1-44D3-433B-B2C7-EAEF9CB9DEE9}" type="presParOf" srcId="{226585DE-B087-46F6-884B-3647C9B68030}" destId="{D5E23D75-5CB6-4BDD-A641-45FBD01B3A35}" srcOrd="0" destOrd="0" presId="urn:microsoft.com/office/officeart/2018/2/layout/IconVerticalSolidList"/>
    <dgm:cxn modelId="{5E9031BC-8209-4245-88E7-9D2DA06EA25D}" type="presParOf" srcId="{226585DE-B087-46F6-884B-3647C9B68030}" destId="{47F586A3-4F2C-4225-8228-DAA8CD7C2485}" srcOrd="1" destOrd="0" presId="urn:microsoft.com/office/officeart/2018/2/layout/IconVerticalSolidList"/>
    <dgm:cxn modelId="{62B3E260-2C63-44D4-A970-529414609460}" type="presParOf" srcId="{226585DE-B087-46F6-884B-3647C9B68030}" destId="{CC6FC5B5-F338-4241-BD28-9BE4A6A7174C}" srcOrd="2" destOrd="0" presId="urn:microsoft.com/office/officeart/2018/2/layout/IconVerticalSolidList"/>
    <dgm:cxn modelId="{5044AE3A-E59B-4727-A415-DE562E4B8D85}" type="presParOf" srcId="{226585DE-B087-46F6-884B-3647C9B68030}" destId="{F677CE09-B80D-42C5-B51A-55C979ACE765}" srcOrd="3" destOrd="0" presId="urn:microsoft.com/office/officeart/2018/2/layout/IconVerticalSolidList"/>
    <dgm:cxn modelId="{D677EE2E-BE8C-4FA2-9161-4B970839AAE1}" type="presParOf" srcId="{797C2346-0596-4F56-9597-F92FC31C5796}" destId="{191BFDB3-4626-4901-9D7E-6FF17F88110D}" srcOrd="1" destOrd="0" presId="urn:microsoft.com/office/officeart/2018/2/layout/IconVerticalSolidList"/>
    <dgm:cxn modelId="{26AC232F-C826-4CD6-9C3D-379990F0B33D}" type="presParOf" srcId="{797C2346-0596-4F56-9597-F92FC31C5796}" destId="{8939D54C-4F49-4FB5-A302-796382D3E64A}" srcOrd="2" destOrd="0" presId="urn:microsoft.com/office/officeart/2018/2/layout/IconVerticalSolidList"/>
    <dgm:cxn modelId="{36F968F2-DF07-4AFC-934B-CA79FD13770F}" type="presParOf" srcId="{8939D54C-4F49-4FB5-A302-796382D3E64A}" destId="{7B07D1F5-178B-4EAD-B0AC-AFC021E2DF52}" srcOrd="0" destOrd="0" presId="urn:microsoft.com/office/officeart/2018/2/layout/IconVerticalSolidList"/>
    <dgm:cxn modelId="{FD9E7D2B-2C44-43AB-B78A-9A60E2F89835}" type="presParOf" srcId="{8939D54C-4F49-4FB5-A302-796382D3E64A}" destId="{9C5A87C2-FB5B-482D-8895-4F4C319B36F4}" srcOrd="1" destOrd="0" presId="urn:microsoft.com/office/officeart/2018/2/layout/IconVerticalSolidList"/>
    <dgm:cxn modelId="{492473A9-0E1A-41CE-A116-B41F4C740726}" type="presParOf" srcId="{8939D54C-4F49-4FB5-A302-796382D3E64A}" destId="{B0233E1B-D011-4895-99A2-4CE3208EDEEC}" srcOrd="2" destOrd="0" presId="urn:microsoft.com/office/officeart/2018/2/layout/IconVerticalSolidList"/>
    <dgm:cxn modelId="{30FC51AB-24B0-4839-B81A-367D51B390AD}" type="presParOf" srcId="{8939D54C-4F49-4FB5-A302-796382D3E64A}" destId="{B3E39B2E-91A3-4CC9-A1DD-0CB18C9A96C4}" srcOrd="3" destOrd="0" presId="urn:microsoft.com/office/officeart/2018/2/layout/IconVerticalSolidList"/>
    <dgm:cxn modelId="{6EFFFCDB-78F6-46B1-8099-D7CADE54FC40}" type="presParOf" srcId="{797C2346-0596-4F56-9597-F92FC31C5796}" destId="{3BA252B9-68D0-4961-BA53-49D09B7E357E}" srcOrd="3" destOrd="0" presId="urn:microsoft.com/office/officeart/2018/2/layout/IconVerticalSolidList"/>
    <dgm:cxn modelId="{DBD4DCE3-E2E2-4903-BA2B-61C9F6065FD1}" type="presParOf" srcId="{797C2346-0596-4F56-9597-F92FC31C5796}" destId="{E5EDF315-1516-410A-845F-7AAD7FC159B8}" srcOrd="4" destOrd="0" presId="urn:microsoft.com/office/officeart/2018/2/layout/IconVerticalSolidList"/>
    <dgm:cxn modelId="{9D490BA8-E144-4E4B-9637-6AC8E9371D97}" type="presParOf" srcId="{E5EDF315-1516-410A-845F-7AAD7FC159B8}" destId="{FACD0E0C-F147-4372-BD12-A10AD5A32747}" srcOrd="0" destOrd="0" presId="urn:microsoft.com/office/officeart/2018/2/layout/IconVerticalSolidList"/>
    <dgm:cxn modelId="{57D2C6D1-E5B4-43EB-85E2-F95BD7D1DAD9}" type="presParOf" srcId="{E5EDF315-1516-410A-845F-7AAD7FC159B8}" destId="{D9FC8090-49D6-44EB-9748-6E1D15BAEB94}" srcOrd="1" destOrd="0" presId="urn:microsoft.com/office/officeart/2018/2/layout/IconVerticalSolidList"/>
    <dgm:cxn modelId="{F5B4138F-8B0A-42F6-ADE5-AE2F5EBD5A69}" type="presParOf" srcId="{E5EDF315-1516-410A-845F-7AAD7FC159B8}" destId="{E5D3C198-62BC-406E-B052-932363C74EBD}" srcOrd="2" destOrd="0" presId="urn:microsoft.com/office/officeart/2018/2/layout/IconVerticalSolidList"/>
    <dgm:cxn modelId="{CAD9E4D1-5BCE-486B-9A7D-7FFCF01889CD}" type="presParOf" srcId="{E5EDF315-1516-410A-845F-7AAD7FC159B8}" destId="{87068289-F26F-48EB-9DE0-DE2DACD02EEB}" srcOrd="3" destOrd="0" presId="urn:microsoft.com/office/officeart/2018/2/layout/IconVerticalSolidList"/>
    <dgm:cxn modelId="{4443AE89-8EFF-4A8A-A098-89FB5313AB83}" type="presParOf" srcId="{797C2346-0596-4F56-9597-F92FC31C5796}" destId="{2B7E705C-FB51-4587-87C3-2E1100912FED}" srcOrd="5" destOrd="0" presId="urn:microsoft.com/office/officeart/2018/2/layout/IconVerticalSolidList"/>
    <dgm:cxn modelId="{B847B30F-D4A5-47E5-9DB1-4C5635DD0BA3}" type="presParOf" srcId="{797C2346-0596-4F56-9597-F92FC31C5796}" destId="{F4681343-927E-4361-98CB-223280479516}" srcOrd="6" destOrd="0" presId="urn:microsoft.com/office/officeart/2018/2/layout/IconVerticalSolidList"/>
    <dgm:cxn modelId="{5F734986-2350-498B-807C-253771960447}" type="presParOf" srcId="{F4681343-927E-4361-98CB-223280479516}" destId="{1AC3CDFF-18C8-4E41-B100-528585333AC0}" srcOrd="0" destOrd="0" presId="urn:microsoft.com/office/officeart/2018/2/layout/IconVerticalSolidList"/>
    <dgm:cxn modelId="{C4342944-A237-4643-951C-040C5C7B5DE0}" type="presParOf" srcId="{F4681343-927E-4361-98CB-223280479516}" destId="{08002E82-3B08-43B4-942B-AA8ED5B89162}" srcOrd="1" destOrd="0" presId="urn:microsoft.com/office/officeart/2018/2/layout/IconVerticalSolidList"/>
    <dgm:cxn modelId="{0E12BA4D-4125-4F35-A226-E9525D4057D4}" type="presParOf" srcId="{F4681343-927E-4361-98CB-223280479516}" destId="{64750DCD-C904-4A0C-B341-7157F3150741}" srcOrd="2" destOrd="0" presId="urn:microsoft.com/office/officeart/2018/2/layout/IconVerticalSolidList"/>
    <dgm:cxn modelId="{99DE9C5D-4DA5-4984-BEA3-AAAFF293F360}" type="presParOf" srcId="{F4681343-927E-4361-98CB-223280479516}" destId="{659179F3-13CC-4C05-A306-24D8BE3B7939}" srcOrd="3" destOrd="0" presId="urn:microsoft.com/office/officeart/2018/2/layout/IconVerticalSolidList"/>
    <dgm:cxn modelId="{860AA6EF-DD60-41FE-96C6-FEA0A8DBB009}" type="presParOf" srcId="{797C2346-0596-4F56-9597-F92FC31C5796}" destId="{F28E6546-80A4-49D7-83B5-4C5171926F1A}" srcOrd="7" destOrd="0" presId="urn:microsoft.com/office/officeart/2018/2/layout/IconVerticalSolidList"/>
    <dgm:cxn modelId="{36B288C9-91AC-49AB-B9DD-742F2FFC3E92}" type="presParOf" srcId="{797C2346-0596-4F56-9597-F92FC31C5796}" destId="{FD7D7464-A5DA-4AA4-8EB1-E27E391F531B}" srcOrd="8" destOrd="0" presId="urn:microsoft.com/office/officeart/2018/2/layout/IconVerticalSolidList"/>
    <dgm:cxn modelId="{BFA43CB3-5998-43BF-B6EB-102AA8E437EE}" type="presParOf" srcId="{FD7D7464-A5DA-4AA4-8EB1-E27E391F531B}" destId="{0A3A989E-58D1-4ADF-B3BD-26E6735BC291}" srcOrd="0" destOrd="0" presId="urn:microsoft.com/office/officeart/2018/2/layout/IconVerticalSolidList"/>
    <dgm:cxn modelId="{0F2A410E-F6FB-4300-B723-BCC25D625A13}" type="presParOf" srcId="{FD7D7464-A5DA-4AA4-8EB1-E27E391F531B}" destId="{802BBBFE-E3C0-4B55-BF30-D3B8EE9B6A96}" srcOrd="1" destOrd="0" presId="urn:microsoft.com/office/officeart/2018/2/layout/IconVerticalSolidList"/>
    <dgm:cxn modelId="{A0DAC8FF-F8C2-41B5-9795-51EB64F51350}" type="presParOf" srcId="{FD7D7464-A5DA-4AA4-8EB1-E27E391F531B}" destId="{B11BD29E-FA10-410C-BB7B-115833DBC018}" srcOrd="2" destOrd="0" presId="urn:microsoft.com/office/officeart/2018/2/layout/IconVerticalSolidList"/>
    <dgm:cxn modelId="{54639D1D-C4D4-4D03-BAA9-88B62F42718A}" type="presParOf" srcId="{FD7D7464-A5DA-4AA4-8EB1-E27E391F531B}" destId="{0748A8B0-BECB-4DD3-9EC8-D7570EA8E064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E23D75-5CB6-4BDD-A641-45FBD01B3A35}">
      <dsp:nvSpPr>
        <dsp:cNvPr id="0" name=""/>
        <dsp:cNvSpPr/>
      </dsp:nvSpPr>
      <dsp:spPr>
        <a:xfrm>
          <a:off x="0" y="4344"/>
          <a:ext cx="6303729" cy="925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F586A3-4F2C-4225-8228-DAA8CD7C2485}">
      <dsp:nvSpPr>
        <dsp:cNvPr id="0" name=""/>
        <dsp:cNvSpPr/>
      </dsp:nvSpPr>
      <dsp:spPr>
        <a:xfrm>
          <a:off x="279920" y="212550"/>
          <a:ext cx="508947" cy="50894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77CE09-B80D-42C5-B51A-55C979ACE765}">
      <dsp:nvSpPr>
        <dsp:cNvPr id="0" name=""/>
        <dsp:cNvSpPr/>
      </dsp:nvSpPr>
      <dsp:spPr>
        <a:xfrm>
          <a:off x="1068788" y="4344"/>
          <a:ext cx="5234940" cy="925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934" tIns="97934" rIns="97934" bIns="97934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IU bem projetada;</a:t>
          </a:r>
          <a:endParaRPr lang="en-US" sz="1900" kern="1200"/>
        </a:p>
      </dsp:txBody>
      <dsp:txXfrm>
        <a:off x="1068788" y="4344"/>
        <a:ext cx="5234940" cy="925358"/>
      </dsp:txXfrm>
    </dsp:sp>
    <dsp:sp modelId="{7B07D1F5-178B-4EAD-B0AC-AFC021E2DF52}">
      <dsp:nvSpPr>
        <dsp:cNvPr id="0" name=""/>
        <dsp:cNvSpPr/>
      </dsp:nvSpPr>
      <dsp:spPr>
        <a:xfrm>
          <a:off x="0" y="1161042"/>
          <a:ext cx="6303729" cy="925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5A87C2-FB5B-482D-8895-4F4C319B36F4}">
      <dsp:nvSpPr>
        <dsp:cNvPr id="0" name=""/>
        <dsp:cNvSpPr/>
      </dsp:nvSpPr>
      <dsp:spPr>
        <a:xfrm>
          <a:off x="279920" y="1369247"/>
          <a:ext cx="508947" cy="50894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E39B2E-91A3-4CC9-A1DD-0CB18C9A96C4}">
      <dsp:nvSpPr>
        <dsp:cNvPr id="0" name=""/>
        <dsp:cNvSpPr/>
      </dsp:nvSpPr>
      <dsp:spPr>
        <a:xfrm>
          <a:off x="1068788" y="1161042"/>
          <a:ext cx="5234940" cy="925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934" tIns="97934" rIns="97934" bIns="97934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Tempo de carregamento rápido;</a:t>
          </a:r>
          <a:endParaRPr lang="en-US" sz="1900" kern="1200"/>
        </a:p>
      </dsp:txBody>
      <dsp:txXfrm>
        <a:off x="1068788" y="1161042"/>
        <a:ext cx="5234940" cy="925358"/>
      </dsp:txXfrm>
    </dsp:sp>
    <dsp:sp modelId="{FACD0E0C-F147-4372-BD12-A10AD5A32747}">
      <dsp:nvSpPr>
        <dsp:cNvPr id="0" name=""/>
        <dsp:cNvSpPr/>
      </dsp:nvSpPr>
      <dsp:spPr>
        <a:xfrm>
          <a:off x="0" y="2317740"/>
          <a:ext cx="6303729" cy="925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FC8090-49D6-44EB-9748-6E1D15BAEB94}">
      <dsp:nvSpPr>
        <dsp:cNvPr id="0" name=""/>
        <dsp:cNvSpPr/>
      </dsp:nvSpPr>
      <dsp:spPr>
        <a:xfrm>
          <a:off x="279920" y="2525945"/>
          <a:ext cx="508947" cy="50894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068289-F26F-48EB-9DE0-DE2DACD02EEB}">
      <dsp:nvSpPr>
        <dsp:cNvPr id="0" name=""/>
        <dsp:cNvSpPr/>
      </dsp:nvSpPr>
      <dsp:spPr>
        <a:xfrm>
          <a:off x="1068788" y="2317740"/>
          <a:ext cx="5234940" cy="925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934" tIns="97934" rIns="97934" bIns="97934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Proteção de dados forte;</a:t>
          </a:r>
          <a:endParaRPr lang="en-US" sz="1900" kern="1200"/>
        </a:p>
      </dsp:txBody>
      <dsp:txXfrm>
        <a:off x="1068788" y="2317740"/>
        <a:ext cx="5234940" cy="925358"/>
      </dsp:txXfrm>
    </dsp:sp>
    <dsp:sp modelId="{1AC3CDFF-18C8-4E41-B100-528585333AC0}">
      <dsp:nvSpPr>
        <dsp:cNvPr id="0" name=""/>
        <dsp:cNvSpPr/>
      </dsp:nvSpPr>
      <dsp:spPr>
        <a:xfrm>
          <a:off x="0" y="3474438"/>
          <a:ext cx="6303729" cy="925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8002E82-3B08-43B4-942B-AA8ED5B89162}">
      <dsp:nvSpPr>
        <dsp:cNvPr id="0" name=""/>
        <dsp:cNvSpPr/>
      </dsp:nvSpPr>
      <dsp:spPr>
        <a:xfrm>
          <a:off x="279920" y="3682643"/>
          <a:ext cx="508947" cy="50894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9179F3-13CC-4C05-A306-24D8BE3B7939}">
      <dsp:nvSpPr>
        <dsp:cNvPr id="0" name=""/>
        <dsp:cNvSpPr/>
      </dsp:nvSpPr>
      <dsp:spPr>
        <a:xfrm>
          <a:off x="1068788" y="3474438"/>
          <a:ext cx="5234940" cy="925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934" tIns="97934" rIns="97934" bIns="97934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Excelente suporte ao usuário;</a:t>
          </a:r>
          <a:endParaRPr lang="en-US" sz="1900" kern="1200"/>
        </a:p>
      </dsp:txBody>
      <dsp:txXfrm>
        <a:off x="1068788" y="3474438"/>
        <a:ext cx="5234940" cy="925358"/>
      </dsp:txXfrm>
    </dsp:sp>
    <dsp:sp modelId="{0A3A989E-58D1-4ADF-B3BD-26E6735BC291}">
      <dsp:nvSpPr>
        <dsp:cNvPr id="0" name=""/>
        <dsp:cNvSpPr/>
      </dsp:nvSpPr>
      <dsp:spPr>
        <a:xfrm>
          <a:off x="0" y="4631136"/>
          <a:ext cx="6303729" cy="92535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2BBBFE-E3C0-4B55-BF30-D3B8EE9B6A96}">
      <dsp:nvSpPr>
        <dsp:cNvPr id="0" name=""/>
        <dsp:cNvSpPr/>
      </dsp:nvSpPr>
      <dsp:spPr>
        <a:xfrm>
          <a:off x="279920" y="4839341"/>
          <a:ext cx="508947" cy="50894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48A8B0-BECB-4DD3-9EC8-D7570EA8E064}">
      <dsp:nvSpPr>
        <dsp:cNvPr id="0" name=""/>
        <dsp:cNvSpPr/>
      </dsp:nvSpPr>
      <dsp:spPr>
        <a:xfrm>
          <a:off x="1068788" y="4631136"/>
          <a:ext cx="5234940" cy="9253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7934" tIns="97934" rIns="97934" bIns="97934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900" b="1" kern="1200"/>
            <a:t>Integrações internas.</a:t>
          </a:r>
          <a:endParaRPr lang="en-US" sz="1900" kern="1200"/>
        </a:p>
      </dsp:txBody>
      <dsp:txXfrm>
        <a:off x="1068788" y="4631136"/>
        <a:ext cx="5234940" cy="9253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3940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098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53055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2620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2941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3317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86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5023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024213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9613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DB8D0-98ED-4B86-9D5F-E61ADC70144D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4181D-6920-4594-9A5D-6CE56DC9F8B2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4064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82EDB8D0-98ED-4B86-9D5F-E61ADC70144D}" type="datetimeFigureOut">
              <a:rPr lang="en-US" smtClean="0"/>
              <a:pPr/>
              <a:t>3/21/2024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4854181D-6920-4594-9A5D-6CE56DC9F8B2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580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hyperlink" Target="https://powerapps.microsoft.com/pt-br/what-makes-a-good-app/" TargetMode="Externa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eclameaqui.com.br/empresa/caixa-economica-federal/lista-reclamacoes/" TargetMode="External"/><Relationship Id="rId4" Type="http://schemas.openxmlformats.org/officeDocument/2006/relationships/hyperlink" Target="https://www.reclameaqui.com.br/empresa/ifood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3" descr="Ícones flutuantes desenhados à mão">
            <a:extLst>
              <a:ext uri="{FF2B5EF4-FFF2-40B4-BE49-F238E27FC236}">
                <a16:creationId xmlns:a16="http://schemas.microsoft.com/office/drawing/2014/main" id="{261FC677-AC3F-7AA2-D1C7-7C841E516D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6274" b="6250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4416721"/>
            <a:ext cx="9144000" cy="1152663"/>
          </a:xfrm>
        </p:spPr>
        <p:txBody>
          <a:bodyPr>
            <a:normAutofit/>
          </a:bodyPr>
          <a:lstStyle/>
          <a:p>
            <a:r>
              <a:rPr lang="de-DE" sz="4800" dirty="0" err="1">
                <a:solidFill>
                  <a:schemeClr val="bg1"/>
                </a:solidFill>
                <a:ea typeface="+mj-lt"/>
                <a:cs typeface="+mj-lt"/>
              </a:rPr>
              <a:t>Análise</a:t>
            </a:r>
            <a:r>
              <a:rPr lang="de-DE" sz="4800" dirty="0">
                <a:solidFill>
                  <a:schemeClr val="bg1"/>
                </a:solidFill>
                <a:ea typeface="+mj-lt"/>
                <a:cs typeface="+mj-lt"/>
              </a:rPr>
              <a:t> </a:t>
            </a:r>
            <a:r>
              <a:rPr lang="de-DE" sz="4800" dirty="0" err="1">
                <a:solidFill>
                  <a:schemeClr val="bg1"/>
                </a:solidFill>
                <a:ea typeface="+mj-lt"/>
                <a:cs typeface="+mj-lt"/>
              </a:rPr>
              <a:t>Crítica</a:t>
            </a:r>
            <a:r>
              <a:rPr lang="de-DE" sz="4800" dirty="0">
                <a:solidFill>
                  <a:schemeClr val="bg1"/>
                </a:solidFill>
                <a:ea typeface="+mj-lt"/>
                <a:cs typeface="+mj-lt"/>
              </a:rPr>
              <a:t> de </a:t>
            </a:r>
            <a:r>
              <a:rPr lang="de-DE" sz="4800" dirty="0" err="1">
                <a:solidFill>
                  <a:schemeClr val="bg1"/>
                </a:solidFill>
                <a:ea typeface="+mj-lt"/>
                <a:cs typeface="+mj-lt"/>
              </a:rPr>
              <a:t>aplicativos</a:t>
            </a:r>
            <a:endParaRPr lang="pt-BR" sz="4800" dirty="0" err="1">
              <a:solidFill>
                <a:schemeClr val="bg1"/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5636465"/>
            <a:ext cx="9144000" cy="64678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sz="2000" dirty="0" err="1">
                <a:solidFill>
                  <a:schemeClr val="bg1"/>
                </a:solidFill>
                <a:ea typeface="+mn-lt"/>
                <a:cs typeface="+mn-lt"/>
              </a:rPr>
              <a:t>Alunos</a:t>
            </a:r>
            <a:r>
              <a:rPr lang="de-DE" sz="2000" dirty="0">
                <a:solidFill>
                  <a:schemeClr val="bg1"/>
                </a:solidFill>
                <a:ea typeface="+mn-lt"/>
                <a:cs typeface="+mn-lt"/>
              </a:rPr>
              <a:t>: Gustavo Baron Lauritzen, Matheus Baron Lauritzen, Gabriel </a:t>
            </a:r>
            <a:r>
              <a:rPr lang="de-DE" sz="2000" dirty="0" err="1">
                <a:solidFill>
                  <a:schemeClr val="bg1"/>
                </a:solidFill>
                <a:ea typeface="+mn-lt"/>
                <a:cs typeface="+mn-lt"/>
              </a:rPr>
              <a:t>Bósio</a:t>
            </a:r>
            <a:r>
              <a:rPr lang="de-DE" sz="2000" dirty="0">
                <a:solidFill>
                  <a:schemeClr val="bg1"/>
                </a:solidFill>
                <a:ea typeface="+mn-lt"/>
                <a:cs typeface="+mn-lt"/>
              </a:rPr>
              <a:t> e Paola Zanella</a:t>
            </a:r>
            <a:endParaRPr lang="pt-BR" sz="2000" dirty="0" err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45D489D-16E1-484D-867B-144368D74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A496F5-B01E-4BF8-9D1E-C4E53B6F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52257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6E895C8D-1379-40B8-8B1B-B6F5AEAF0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746107">
            <a:off x="2906963" y="1348064"/>
            <a:ext cx="2987899" cy="2987899"/>
          </a:xfrm>
          <a:prstGeom prst="arc">
            <a:avLst>
              <a:gd name="adj1" fmla="val 14612914"/>
              <a:gd name="adj2" fmla="val 0"/>
            </a:avLst>
          </a:prstGeom>
          <a:ln w="127000" cap="rnd">
            <a:solidFill>
              <a:schemeClr val="accent2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4EC8BB-BC36-ABF7-5CF5-CA97398B0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pt-BR" sz="3100">
                <a:solidFill>
                  <a:srgbClr val="FFFFFF"/>
                </a:solidFill>
                <a:cs typeface="Aharoni"/>
              </a:rPr>
              <a:t>Características de um bom aplicativo:</a:t>
            </a:r>
            <a:endParaRPr lang="pt-BR" sz="3100">
              <a:solidFill>
                <a:srgbClr val="FFFFFF"/>
              </a:solidFill>
            </a:endParaRPr>
          </a:p>
        </p:txBody>
      </p:sp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2C8534E5-031B-0080-3898-F349FB4EABE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9270229"/>
              </p:ext>
            </p:extLst>
          </p:nvPr>
        </p:nvGraphicFramePr>
        <p:xfrm>
          <a:off x="5237018" y="653693"/>
          <a:ext cx="6303729" cy="5560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4" name="CaixaDeTexto 23">
            <a:extLst>
              <a:ext uri="{FF2B5EF4-FFF2-40B4-BE49-F238E27FC236}">
                <a16:creationId xmlns:a16="http://schemas.microsoft.com/office/drawing/2014/main" id="{A641EE92-C1D7-7688-507E-606BB5ECCF59}"/>
              </a:ext>
            </a:extLst>
          </p:cNvPr>
          <p:cNvSpPr txBox="1"/>
          <p:nvPr/>
        </p:nvSpPr>
        <p:spPr>
          <a:xfrm>
            <a:off x="4694552" y="6343155"/>
            <a:ext cx="73841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>
                <a:ea typeface="+mn-lt"/>
                <a:cs typeface="+mn-lt"/>
                <a:hlinkClick r:id="rId7"/>
              </a:rPr>
              <a:t>Características de um aplicativo móvel bom | Microsoft Power Apps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57714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5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F5F17A8-B6DA-94AA-A8B4-492BA7437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Exemplo de aplicativo bom: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9FE35B18-3C4E-B6D8-010A-2CB7DF2FA82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93361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20B0604020202020204" pitchFamily="34" charset="0"/>
              <a:buChar char="ü"/>
            </a:pPr>
            <a:r>
              <a:rPr lang="en-US" dirty="0"/>
              <a:t> IU </a:t>
            </a:r>
            <a:r>
              <a:rPr lang="en-US" dirty="0" err="1"/>
              <a:t>bem</a:t>
            </a:r>
            <a:r>
              <a:rPr lang="en-US" dirty="0"/>
              <a:t> </a:t>
            </a:r>
            <a:r>
              <a:rPr lang="en-US" dirty="0" err="1"/>
              <a:t>projetada</a:t>
            </a:r>
            <a:r>
              <a:rPr lang="en-US" dirty="0"/>
              <a:t>;</a:t>
            </a:r>
            <a:endParaRPr lang="pt-BR" dirty="0"/>
          </a:p>
          <a:p>
            <a:pPr>
              <a:buFont typeface="Wingdings" panose="020B0604020202020204" pitchFamily="34" charset="0"/>
              <a:buChar char="ü"/>
            </a:pPr>
            <a:r>
              <a:rPr lang="en-US" dirty="0"/>
              <a:t> Tempo de </a:t>
            </a:r>
            <a:r>
              <a:rPr lang="en-US" dirty="0" err="1"/>
              <a:t>carregamento</a:t>
            </a:r>
            <a:r>
              <a:rPr lang="en-US" dirty="0"/>
              <a:t> </a:t>
            </a:r>
            <a:r>
              <a:rPr lang="en-US" dirty="0" err="1"/>
              <a:t>rápido</a:t>
            </a:r>
            <a:r>
              <a:rPr lang="en-US" dirty="0"/>
              <a:t>;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dirty="0"/>
              <a:t> </a:t>
            </a:r>
            <a:r>
              <a:rPr lang="en-US" dirty="0" err="1"/>
              <a:t>Proteção</a:t>
            </a:r>
            <a:r>
              <a:rPr lang="en-US" dirty="0"/>
              <a:t> de dados forte;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dirty="0"/>
              <a:t> </a:t>
            </a:r>
            <a:r>
              <a:rPr lang="en-US" dirty="0" err="1"/>
              <a:t>Excelente</a:t>
            </a:r>
            <a:r>
              <a:rPr lang="en-US" dirty="0"/>
              <a:t> </a:t>
            </a:r>
            <a:r>
              <a:rPr lang="en-US" dirty="0" err="1"/>
              <a:t>suporte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usuário</a:t>
            </a:r>
            <a:r>
              <a:rPr lang="en-US" dirty="0"/>
              <a:t>;</a:t>
            </a:r>
          </a:p>
          <a:p>
            <a:pPr>
              <a:buFont typeface="Wingdings" panose="020B0604020202020204" pitchFamily="34" charset="0"/>
              <a:buChar char="ü"/>
            </a:pPr>
            <a:r>
              <a:rPr lang="en-US" dirty="0"/>
              <a:t> </a:t>
            </a:r>
            <a:r>
              <a:rPr lang="en-US" dirty="0" err="1"/>
              <a:t>Integrações</a:t>
            </a:r>
            <a:r>
              <a:rPr lang="en-US" dirty="0"/>
              <a:t> </a:t>
            </a:r>
            <a:r>
              <a:rPr lang="en-US" dirty="0" err="1"/>
              <a:t>internas</a:t>
            </a:r>
            <a:r>
              <a:rPr lang="en-US" dirty="0"/>
              <a:t>.</a:t>
            </a:r>
          </a:p>
        </p:txBody>
      </p:sp>
      <p:pic>
        <p:nvPicPr>
          <p:cNvPr id="10" name="Espaço Reservado para Conteúdo 9" descr="iFood-amplia-apoio-aos-entregadores-e-reforca-iniciativas-de-transparencia. png – Meio e Negócio">
            <a:extLst>
              <a:ext uri="{FF2B5EF4-FFF2-40B4-BE49-F238E27FC236}">
                <a16:creationId xmlns:a16="http://schemas.microsoft.com/office/drawing/2014/main" id="{338136F3-7A91-3404-1615-94ACFAFF27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-4" b="-4"/>
          <a:stretch/>
        </p:blipFill>
        <p:spPr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33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4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156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8631348" y="490493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5644555-5006-3D30-F47B-4C78637D7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962" y="479493"/>
            <a:ext cx="5458838" cy="1325563"/>
          </a:xfrm>
        </p:spPr>
        <p:txBody>
          <a:bodyPr>
            <a:normAutofit/>
          </a:bodyPr>
          <a:lstStyle/>
          <a:p>
            <a:r>
              <a:rPr lang="pt-BR" dirty="0">
                <a:cs typeface="Aharoni"/>
              </a:rPr>
              <a:t>Exemplo de aplicativo ruim: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486400"/>
            <a:ext cx="2672863" cy="13716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agem 3" descr="Caixa Econômica oferece novo cartão de crédito a servidores do Judiciário |  ACONJURPR">
            <a:extLst>
              <a:ext uri="{FF2B5EF4-FFF2-40B4-BE49-F238E27FC236}">
                <a16:creationId xmlns:a16="http://schemas.microsoft.com/office/drawing/2014/main" id="{DC9B4BE6-3CF0-5142-800B-5D32F1448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82" y="1235126"/>
            <a:ext cx="4777381" cy="4218004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7C9539-FAEF-89E4-E467-C22E048A9C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4962" y="1984443"/>
            <a:ext cx="5458838" cy="4192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Arial"/>
                <a:cs typeface="Arial"/>
              </a:rPr>
              <a:t>X IU </a:t>
            </a:r>
            <a:r>
              <a:rPr lang="en-US" sz="2400" dirty="0" err="1">
                <a:latin typeface="Arial"/>
                <a:cs typeface="Arial"/>
              </a:rPr>
              <a:t>bem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projetada</a:t>
            </a:r>
            <a:r>
              <a:rPr lang="en-US" sz="2400" dirty="0">
                <a:latin typeface="Arial"/>
                <a:cs typeface="Arial"/>
              </a:rPr>
              <a:t>;</a:t>
            </a:r>
            <a:endParaRPr lang="pt-BR" sz="2400" dirty="0">
              <a:latin typeface="Arial"/>
              <a:cs typeface="Arial"/>
            </a:endParaRPr>
          </a:p>
          <a:p>
            <a:pPr marL="0" indent="0">
              <a:buNone/>
            </a:pPr>
            <a:r>
              <a:rPr lang="en-US" sz="2400" dirty="0">
                <a:latin typeface="Arial"/>
                <a:cs typeface="Arial"/>
              </a:rPr>
              <a:t>X Tempo de </a:t>
            </a:r>
            <a:r>
              <a:rPr lang="en-US" sz="2400" dirty="0" err="1">
                <a:latin typeface="Arial"/>
                <a:cs typeface="Arial"/>
              </a:rPr>
              <a:t>carregamento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rápido</a:t>
            </a:r>
            <a:r>
              <a:rPr lang="en-US" sz="2400" dirty="0">
                <a:latin typeface="Arial"/>
                <a:cs typeface="Arial"/>
              </a:rPr>
              <a:t>;</a:t>
            </a:r>
          </a:p>
          <a:p>
            <a:pPr marL="0" indent="0">
              <a:buNone/>
            </a:pPr>
            <a:r>
              <a:rPr lang="en-US" sz="2400" dirty="0">
                <a:latin typeface="Arial"/>
                <a:cs typeface="Arial"/>
              </a:rPr>
              <a:t>X </a:t>
            </a:r>
            <a:r>
              <a:rPr lang="en-US" sz="2400" dirty="0" err="1">
                <a:latin typeface="Arial"/>
                <a:cs typeface="Arial"/>
              </a:rPr>
              <a:t>Proteção</a:t>
            </a:r>
            <a:r>
              <a:rPr lang="en-US" sz="2400" dirty="0">
                <a:latin typeface="Arial"/>
                <a:cs typeface="Arial"/>
              </a:rPr>
              <a:t> de dados forte;</a:t>
            </a:r>
          </a:p>
          <a:p>
            <a:pPr marL="0" indent="0">
              <a:buNone/>
            </a:pPr>
            <a:r>
              <a:rPr lang="en-US" sz="2400" dirty="0">
                <a:latin typeface="Arial"/>
                <a:cs typeface="Arial"/>
              </a:rPr>
              <a:t>X </a:t>
            </a:r>
            <a:r>
              <a:rPr lang="en-US" sz="2400" dirty="0" err="1">
                <a:latin typeface="Arial"/>
                <a:cs typeface="Arial"/>
              </a:rPr>
              <a:t>Excelente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suporte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ao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usuário</a:t>
            </a:r>
            <a:r>
              <a:rPr lang="en-US" sz="2400" dirty="0">
                <a:latin typeface="Arial"/>
                <a:cs typeface="Arial"/>
              </a:rPr>
              <a:t>;</a:t>
            </a:r>
          </a:p>
          <a:p>
            <a:pPr>
              <a:buFont typeface="Wingdings,Sans-Serif" panose="020B0604020202020204" pitchFamily="34" charset="0"/>
              <a:buChar char="ü"/>
            </a:pP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Integrações</a:t>
            </a:r>
            <a:r>
              <a:rPr lang="en-US" sz="2400" dirty="0">
                <a:latin typeface="Arial"/>
                <a:cs typeface="Arial"/>
              </a:rPr>
              <a:t> </a:t>
            </a:r>
            <a:r>
              <a:rPr lang="en-US" sz="2400" dirty="0" err="1">
                <a:latin typeface="Arial"/>
                <a:cs typeface="Arial"/>
              </a:rPr>
              <a:t>internas</a:t>
            </a:r>
            <a:r>
              <a:rPr lang="en-US" sz="2400" dirty="0">
                <a:latin typeface="Arial"/>
                <a:cs typeface="Arial"/>
              </a:rPr>
              <a:t>.</a:t>
            </a:r>
            <a:endParaRPr lang="pt-BR" sz="2400"/>
          </a:p>
        </p:txBody>
      </p:sp>
    </p:spTree>
    <p:extLst>
      <p:ext uri="{BB962C8B-B14F-4D97-AF65-F5344CB8AC3E}">
        <p14:creationId xmlns:p14="http://schemas.microsoft.com/office/powerpoint/2010/main" val="2960002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39B5E-964A-773F-91A6-484997C3F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3253" cy="1325563"/>
          </a:xfrm>
        </p:spPr>
        <p:txBody>
          <a:bodyPr/>
          <a:lstStyle/>
          <a:p>
            <a:r>
              <a:rPr lang="pt-BR" dirty="0">
                <a:cs typeface="Aharoni"/>
              </a:rPr>
              <a:t>Curiosidades</a:t>
            </a:r>
            <a:endParaRPr lang="pt-BR" dirty="0"/>
          </a:p>
        </p:txBody>
      </p:sp>
      <p:pic>
        <p:nvPicPr>
          <p:cNvPr id="5" name="Espaço Reservado para Conteúdo 3" descr="Interface gráfica do usuário, Texto, Aplicativo, Teams&#10;&#10;Descrição gerada automaticamente">
            <a:extLst>
              <a:ext uri="{FF2B5EF4-FFF2-40B4-BE49-F238E27FC236}">
                <a16:creationId xmlns:a16="http://schemas.microsoft.com/office/drawing/2014/main" id="{8989F281-6587-75FE-FE42-B51D2AC962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33" r="212" b="-248"/>
          <a:stretch/>
        </p:blipFill>
        <p:spPr>
          <a:xfrm>
            <a:off x="483188" y="1552489"/>
            <a:ext cx="5420486" cy="4602103"/>
          </a:xfrm>
          <a:custGeom>
            <a:avLst/>
            <a:gdLst/>
            <a:ahLst/>
            <a:cxnLst/>
            <a:rect l="l" t="t" r="r" b="b"/>
            <a:pathLst>
              <a:path w="5096871" h="3143436">
                <a:moveTo>
                  <a:pt x="75600" y="0"/>
                </a:moveTo>
                <a:lnTo>
                  <a:pt x="5021271" y="0"/>
                </a:lnTo>
                <a:cubicBezTo>
                  <a:pt x="5063024" y="0"/>
                  <a:pt x="5096871" y="33847"/>
                  <a:pt x="5096871" y="75600"/>
                </a:cubicBezTo>
                <a:lnTo>
                  <a:pt x="5096871" y="3067836"/>
                </a:lnTo>
                <a:cubicBezTo>
                  <a:pt x="5096871" y="3109589"/>
                  <a:pt x="5063024" y="3143436"/>
                  <a:pt x="5021271" y="3143436"/>
                </a:cubicBezTo>
                <a:lnTo>
                  <a:pt x="75600" y="3143436"/>
                </a:lnTo>
                <a:cubicBezTo>
                  <a:pt x="33847" y="3143436"/>
                  <a:pt x="0" y="3109589"/>
                  <a:pt x="0" y="3067836"/>
                </a:cubicBezTo>
                <a:lnTo>
                  <a:pt x="0" y="75600"/>
                </a:lnTo>
                <a:cubicBezTo>
                  <a:pt x="0" y="33847"/>
                  <a:pt x="33847" y="0"/>
                  <a:pt x="75600" y="0"/>
                </a:cubicBezTo>
                <a:close/>
              </a:path>
            </a:pathLst>
          </a:custGeom>
        </p:spPr>
      </p:pic>
      <p:pic>
        <p:nvPicPr>
          <p:cNvPr id="7" name="Imagem 6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92B23914-F04D-1110-2DB4-1833310DF1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3" r="212" b="-1057"/>
          <a:stretch/>
        </p:blipFill>
        <p:spPr>
          <a:xfrm>
            <a:off x="6467815" y="643890"/>
            <a:ext cx="5420378" cy="5493892"/>
          </a:xfrm>
          <a:custGeom>
            <a:avLst/>
            <a:gdLst/>
            <a:ahLst/>
            <a:cxnLst/>
            <a:rect l="l" t="t" r="r" b="b"/>
            <a:pathLst>
              <a:path w="5096871" h="3187173">
                <a:moveTo>
                  <a:pt x="76652" y="0"/>
                </a:moveTo>
                <a:lnTo>
                  <a:pt x="5020219" y="0"/>
                </a:lnTo>
                <a:cubicBezTo>
                  <a:pt x="5062553" y="0"/>
                  <a:pt x="5096871" y="34318"/>
                  <a:pt x="5096871" y="76652"/>
                </a:cubicBezTo>
                <a:lnTo>
                  <a:pt x="5096871" y="3110521"/>
                </a:lnTo>
                <a:cubicBezTo>
                  <a:pt x="5096871" y="3152855"/>
                  <a:pt x="5062553" y="3187173"/>
                  <a:pt x="5020219" y="3187173"/>
                </a:cubicBezTo>
                <a:lnTo>
                  <a:pt x="76652" y="3187173"/>
                </a:lnTo>
                <a:cubicBezTo>
                  <a:pt x="34318" y="3187173"/>
                  <a:pt x="0" y="3152855"/>
                  <a:pt x="0" y="3110521"/>
                </a:cubicBezTo>
                <a:lnTo>
                  <a:pt x="0" y="76652"/>
                </a:lnTo>
                <a:cubicBezTo>
                  <a:pt x="0" y="34318"/>
                  <a:pt x="34318" y="0"/>
                  <a:pt x="76652" y="0"/>
                </a:cubicBezTo>
                <a:close/>
              </a:path>
            </a:pathLst>
          </a:cu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F2979D9-091E-590D-70C9-FAF26A7A57DB}"/>
              </a:ext>
            </a:extLst>
          </p:cNvPr>
          <p:cNvSpPr txBox="1"/>
          <p:nvPr/>
        </p:nvSpPr>
        <p:spPr>
          <a:xfrm>
            <a:off x="6469269" y="619318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4"/>
              </a:rPr>
              <a:t>iFood - Reclame Aqui</a:t>
            </a:r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8EFB940-910E-6667-71B3-A4D816FC301E}"/>
              </a:ext>
            </a:extLst>
          </p:cNvPr>
          <p:cNvSpPr txBox="1"/>
          <p:nvPr/>
        </p:nvSpPr>
        <p:spPr>
          <a:xfrm>
            <a:off x="561010" y="6149010"/>
            <a:ext cx="5261113" cy="66841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hlinkClick r:id="rId5"/>
              </a:rPr>
              <a:t>Todas as reclamações - Caixa Econômica Federal - Reclame Aqui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69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/>
            <a:ahLst/>
            <a:cxnLst/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Arc 8">
            <a:extLst>
              <a:ext uri="{FF2B5EF4-FFF2-40B4-BE49-F238E27FC236}">
                <a16:creationId xmlns:a16="http://schemas.microsoft.com/office/drawing/2014/main" id="{2B30C86D-5A07-48BC-9C9D-6F9A2DB1E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5" name="Rectangle 10">
            <a:extLst>
              <a:ext uri="{FF2B5EF4-FFF2-40B4-BE49-F238E27FC236}">
                <a16:creationId xmlns:a16="http://schemas.microsoft.com/office/drawing/2014/main" id="{5AB83C82-30AD-4DF2-A9AD-CE1547FDED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Oval 14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853EF2-B7D5-745F-C332-B38FD9F9A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Obrigado pela atenção!</a:t>
            </a:r>
          </a:p>
        </p:txBody>
      </p:sp>
      <p:sp>
        <p:nvSpPr>
          <p:cNvPr id="28" name="Arc 16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-28502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Oval 18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65417" y="5241988"/>
            <a:ext cx="759403" cy="73880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6507723"/>
      </p:ext>
    </p:extLst>
  </p:cSld>
  <p:clrMapOvr>
    <a:masterClrMapping/>
  </p:clrMapOvr>
</p:sld>
</file>

<file path=ppt/theme/theme1.xml><?xml version="1.0" encoding="utf-8"?>
<a:theme xmlns:a="http://schemas.openxmlformats.org/drawingml/2006/main" name="ShapesVTI">
  <a:themeElements>
    <a:clrScheme name="Office">
      <a:dk1>
        <a:srgbClr val="000000"/>
      </a:dk1>
      <a:lt1>
        <a:srgbClr val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Festival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hapesVTI" id="{C78D20FD-A872-4243-8597-B534C62538FF}" vid="{7CAFCCF9-7834-41D6-B6AB-7D225A18A4E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7" baseType="lpstr">
      <vt:lpstr>ShapesVTI</vt:lpstr>
      <vt:lpstr>Análise Crítica de aplicativos</vt:lpstr>
      <vt:lpstr>Características de um bom aplicativo:</vt:lpstr>
      <vt:lpstr>Exemplo de aplicativo bom:</vt:lpstr>
      <vt:lpstr>Exemplo de aplicativo ruim:</vt:lpstr>
      <vt:lpstr>Curiosidades</vt:lpstr>
      <vt:lpstr>Obrigado pela atenção!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145</cp:revision>
  <dcterms:created xsi:type="dcterms:W3CDTF">2024-03-21T22:33:59Z</dcterms:created>
  <dcterms:modified xsi:type="dcterms:W3CDTF">2024-03-21T23:47:24Z</dcterms:modified>
</cp:coreProperties>
</file>

<file path=docProps/thumbnail.jpeg>
</file>